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3" r:id="rId4"/>
    <p:sldId id="265" r:id="rId5"/>
    <p:sldId id="266" r:id="rId6"/>
    <p:sldId id="258" r:id="rId7"/>
    <p:sldId id="286" r:id="rId8"/>
    <p:sldId id="288" r:id="rId9"/>
    <p:sldId id="287" r:id="rId10"/>
    <p:sldId id="273" r:id="rId11"/>
    <p:sldId id="285" r:id="rId12"/>
    <p:sldId id="274" r:id="rId13"/>
    <p:sldId id="279" r:id="rId14"/>
    <p:sldId id="280" r:id="rId15"/>
    <p:sldId id="281" r:id="rId16"/>
    <p:sldId id="282" r:id="rId17"/>
    <p:sldId id="270" r:id="rId18"/>
    <p:sldId id="278" r:id="rId19"/>
    <p:sldId id="277" r:id="rId20"/>
    <p:sldId id="271" r:id="rId21"/>
    <p:sldId id="276" r:id="rId22"/>
    <p:sldId id="275" r:id="rId23"/>
    <p:sldId id="272" r:id="rId24"/>
    <p:sldId id="284" r:id="rId25"/>
    <p:sldId id="283" r:id="rId26"/>
    <p:sldId id="262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D09AD4-B73F-4C5C-9432-FF6F3969EED2}">
          <p14:sldIdLst>
            <p14:sldId id="261"/>
          </p14:sldIdLst>
        </p14:section>
        <p14:section name="Section 1" id="{B12CD9DF-4D1C-4BB5-AF20-8E12A7E4C355}">
          <p14:sldIdLst>
            <p14:sldId id="267"/>
            <p14:sldId id="263"/>
            <p14:sldId id="265"/>
            <p14:sldId id="266"/>
            <p14:sldId id="258"/>
            <p14:sldId id="286"/>
            <p14:sldId id="288"/>
            <p14:sldId id="287"/>
            <p14:sldId id="273"/>
            <p14:sldId id="285"/>
            <p14:sldId id="274"/>
            <p14:sldId id="279"/>
            <p14:sldId id="280"/>
            <p14:sldId id="281"/>
            <p14:sldId id="282"/>
            <p14:sldId id="270"/>
            <p14:sldId id="278"/>
            <p14:sldId id="277"/>
            <p14:sldId id="271"/>
            <p14:sldId id="276"/>
            <p14:sldId id="275"/>
            <p14:sldId id="272"/>
            <p14:sldId id="284"/>
            <p14:sldId id="283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3E38"/>
    <a:srgbClr val="BE3E37"/>
    <a:srgbClr val="C73859"/>
    <a:srgbClr val="C03E3B"/>
    <a:srgbClr val="C8385C"/>
    <a:srgbClr val="BF3E39"/>
    <a:srgbClr val="BE3E3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1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BD-0A90-4BF2-8326-11D9514570ED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DD7A-63C0-46E7-9FB3-6E94607B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0">
              <a:srgbClr val="C73859"/>
            </a:gs>
            <a:gs pos="100000">
              <a:srgbClr val="00B0F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61588" y="1189182"/>
            <a:ext cx="6858000" cy="4479636"/>
          </a:xfrm>
          <a:prstGeom prst="round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                                              </a:t>
            </a:r>
            <a:r>
              <a:rPr lang="en-US" sz="3200" dirty="0" smtClean="0">
                <a:latin typeface="Arial Rounded MT Bold" panose="020F0704030504030204" pitchFamily="34" charset="0"/>
              </a:rPr>
              <a:t>Library </a:t>
            </a:r>
            <a:r>
              <a:rPr lang="en-US" sz="3200" dirty="0" smtClean="0">
                <a:latin typeface="Arial Rounded MT Bold" panose="020F0704030504030204" pitchFamily="34" charset="0"/>
              </a:rPr>
              <a:t>Management System v1.0.0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8014" y="503704"/>
            <a:ext cx="3080386" cy="20313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Team members: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Group 2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Hillary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Arinda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Tonny</a:t>
            </a: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Kakooza</a:t>
            </a:r>
            <a:endParaRPr lang="en-US" b="1" dirty="0" smtClean="0">
              <a:solidFill>
                <a:srgbClr val="C00000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Geoffrey Duncan Opiyo</a:t>
            </a:r>
            <a:endParaRPr lang="en-US" b="1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3657" y="385011"/>
            <a:ext cx="6769099" cy="23485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47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6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76250"/>
            <a:ext cx="119634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4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1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27" y="0"/>
            <a:ext cx="6200946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06" y="0"/>
            <a:ext cx="613538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34" y="0"/>
            <a:ext cx="6174932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8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" y="58318"/>
            <a:ext cx="12124623" cy="75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25"/>
            <a:ext cx="12192000" cy="60655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4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76250"/>
            <a:ext cx="12001500" cy="5905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5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">
            <a:extLst>
              <a:ext uri="{FF2B5EF4-FFF2-40B4-BE49-F238E27FC236}">
                <a16:creationId xmlns:a16="http://schemas.microsoft.com/office/drawing/2014/main" id="{9E03F004-8DBF-4AF0-9641-EC79C2EB46A5}"/>
              </a:ext>
            </a:extLst>
          </p:cNvPr>
          <p:cNvSpPr/>
          <p:nvPr/>
        </p:nvSpPr>
        <p:spPr>
          <a:xfrm>
            <a:off x="2321696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ight">
            <a:extLst>
              <a:ext uri="{FF2B5EF4-FFF2-40B4-BE49-F238E27FC236}">
                <a16:creationId xmlns:a16="http://schemas.microsoft.com/office/drawing/2014/main" id="{C6CF727E-4B56-4993-9789-A3655F330829}"/>
              </a:ext>
            </a:extLst>
          </p:cNvPr>
          <p:cNvSpPr/>
          <p:nvPr/>
        </p:nvSpPr>
        <p:spPr>
          <a:xfrm>
            <a:off x="9548340" y="483287"/>
            <a:ext cx="80319" cy="96382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agline">
            <a:extLst>
              <a:ext uri="{FF2B5EF4-FFF2-40B4-BE49-F238E27FC236}">
                <a16:creationId xmlns:a16="http://schemas.microsoft.com/office/drawing/2014/main" id="{55E87492-3EFD-4B30-9CB3-9329B6EA1FED}"/>
              </a:ext>
            </a:extLst>
          </p:cNvPr>
          <p:cNvSpPr txBox="1"/>
          <p:nvPr/>
        </p:nvSpPr>
        <p:spPr>
          <a:xfrm>
            <a:off x="2681805" y="1136500"/>
            <a:ext cx="654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Software Development Life Cycle</a:t>
            </a:r>
            <a:endParaRPr lang="pl-PL" sz="2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B55DBAE-12BB-40FC-B496-8D4B2F049C1B}"/>
              </a:ext>
            </a:extLst>
          </p:cNvPr>
          <p:cNvSpPr txBox="1"/>
          <p:nvPr/>
        </p:nvSpPr>
        <p:spPr>
          <a:xfrm>
            <a:off x="2321698" y="370873"/>
            <a:ext cx="7294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STEPS WE TOOK</a:t>
            </a:r>
            <a:endParaRPr lang="pl-PL" sz="48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4D607A-2134-45B6-9363-00704A237AA6}"/>
              </a:ext>
            </a:extLst>
          </p:cNvPr>
          <p:cNvSpPr txBox="1"/>
          <p:nvPr/>
        </p:nvSpPr>
        <p:spPr>
          <a:xfrm>
            <a:off x="8438365" y="4858789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Design, coding and testing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01417-2E89-4464-8257-5EED9020B47D}"/>
              </a:ext>
            </a:extLst>
          </p:cNvPr>
          <p:cNvSpPr txBox="1"/>
          <p:nvPr/>
        </p:nvSpPr>
        <p:spPr>
          <a:xfrm>
            <a:off x="6219116" y="4851518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790053-C350-4FC1-918C-8D3771F8FBEC}"/>
              </a:ext>
            </a:extLst>
          </p:cNvPr>
          <p:cNvSpPr txBox="1"/>
          <p:nvPr/>
        </p:nvSpPr>
        <p:spPr>
          <a:xfrm>
            <a:off x="3991555" y="4846874"/>
            <a:ext cx="19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model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4672-5881-4E4D-99F9-727E8274FB3D}"/>
              </a:ext>
            </a:extLst>
          </p:cNvPr>
          <p:cNvSpPr txBox="1"/>
          <p:nvPr/>
        </p:nvSpPr>
        <p:spPr>
          <a:xfrm>
            <a:off x="1763994" y="4883988"/>
            <a:ext cx="196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</a:t>
            </a:r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smtClean="0">
                <a:latin typeface="Arial Rounded MT Bold" panose="020F07040305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endParaRPr lang="pl-PL" b="1" dirty="0">
              <a:latin typeface="Arial Rounded MT Bold" panose="020F07040305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9" name="Icon 4">
            <a:extLst>
              <a:ext uri="{FF2B5EF4-FFF2-40B4-BE49-F238E27FC236}">
                <a16:creationId xmlns:a16="http://schemas.microsoft.com/office/drawing/2014/main" id="{F2BBC18C-EF5C-409D-ABC4-0168165109AD}"/>
              </a:ext>
            </a:extLst>
          </p:cNvPr>
          <p:cNvGrpSpPr/>
          <p:nvPr/>
        </p:nvGrpSpPr>
        <p:grpSpPr>
          <a:xfrm>
            <a:off x="8635654" y="2722501"/>
            <a:ext cx="1570286" cy="1570286"/>
            <a:chOff x="7849073" y="1713446"/>
            <a:chExt cx="1570286" cy="157028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CC88A1D-2AC4-46EB-B41E-93831A865F08}"/>
                </a:ext>
              </a:extLst>
            </p:cNvPr>
            <p:cNvSpPr/>
            <p:nvPr/>
          </p:nvSpPr>
          <p:spPr>
            <a:xfrm>
              <a:off x="7849073" y="171344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70AD47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A968670-788E-4FA7-AA71-DEDD6B66882F}"/>
                </a:ext>
              </a:extLst>
            </p:cNvPr>
            <p:cNvGrpSpPr/>
            <p:nvPr/>
          </p:nvGrpSpPr>
          <p:grpSpPr>
            <a:xfrm>
              <a:off x="8141139" y="2005512"/>
              <a:ext cx="986155" cy="986155"/>
              <a:chOff x="8141656" y="1930399"/>
              <a:chExt cx="986155" cy="98615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116CFD5-62D3-4F4F-A549-6B20CE3E3091}"/>
                  </a:ext>
                </a:extLst>
              </p:cNvPr>
              <p:cNvSpPr/>
              <p:nvPr/>
            </p:nvSpPr>
            <p:spPr>
              <a:xfrm>
                <a:off x="8141656" y="1930399"/>
                <a:ext cx="986155" cy="98615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FF8E644-7E6E-46CC-BDA3-182B87F37A45}"/>
                  </a:ext>
                </a:extLst>
              </p:cNvPr>
              <p:cNvGrpSpPr/>
              <p:nvPr/>
            </p:nvGrpSpPr>
            <p:grpSpPr>
              <a:xfrm>
                <a:off x="8390699" y="2179024"/>
                <a:ext cx="488067" cy="488068"/>
                <a:chOff x="8087449" y="89225"/>
                <a:chExt cx="488067" cy="488068"/>
              </a:xfrm>
              <a:solidFill>
                <a:schemeClr val="bg1"/>
              </a:solidFill>
            </p:grpSpPr>
            <p:sp>
              <p:nvSpPr>
                <p:cNvPr id="64" name="AutoShape 81">
                  <a:extLst>
                    <a:ext uri="{FF2B5EF4-FFF2-40B4-BE49-F238E27FC236}">
                      <a16:creationId xmlns:a16="http://schemas.microsoft.com/office/drawing/2014/main" id="{2D16C6B9-2C7A-4330-B43D-9E5E1B719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449" y="89225"/>
                  <a:ext cx="488067" cy="4880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35" y="9811"/>
                      </a:moveTo>
                      <a:cubicBezTo>
                        <a:pt x="20220" y="10144"/>
                        <a:pt x="20081" y="10800"/>
                        <a:pt x="18899" y="10800"/>
                      </a:cubicBezTo>
                      <a:lnTo>
                        <a:pt x="17549" y="10800"/>
                      </a:lnTo>
                      <a:cubicBezTo>
                        <a:pt x="17363" y="10800"/>
                        <a:pt x="17212" y="10950"/>
                        <a:pt x="17212" y="11137"/>
                      </a:cubicBezTo>
                      <a:cubicBezTo>
                        <a:pt x="17212" y="11324"/>
                        <a:pt x="17363" y="11475"/>
                        <a:pt x="17549" y="11475"/>
                      </a:cubicBezTo>
                      <a:lnTo>
                        <a:pt x="18858" y="11475"/>
                      </a:lnTo>
                      <a:cubicBezTo>
                        <a:pt x="19870" y="11475"/>
                        <a:pt x="20003" y="12314"/>
                        <a:pt x="19938" y="12719"/>
                      </a:cubicBezTo>
                      <a:cubicBezTo>
                        <a:pt x="19855" y="13223"/>
                        <a:pt x="19618" y="14175"/>
                        <a:pt x="18478" y="14175"/>
                      </a:cubicBezTo>
                      <a:lnTo>
                        <a:pt x="16874" y="14175"/>
                      </a:lnTo>
                      <a:cubicBezTo>
                        <a:pt x="16688" y="14175"/>
                        <a:pt x="16537" y="14325"/>
                        <a:pt x="16537" y="14512"/>
                      </a:cubicBezTo>
                      <a:cubicBezTo>
                        <a:pt x="16537" y="14699"/>
                        <a:pt x="16688" y="14850"/>
                        <a:pt x="16874" y="14850"/>
                      </a:cubicBezTo>
                      <a:lnTo>
                        <a:pt x="18203" y="14850"/>
                      </a:lnTo>
                      <a:cubicBezTo>
                        <a:pt x="19343" y="14850"/>
                        <a:pt x="19243" y="15718"/>
                        <a:pt x="19079" y="16237"/>
                      </a:cubicBezTo>
                      <a:cubicBezTo>
                        <a:pt x="18864" y="16918"/>
                        <a:pt x="18732" y="17549"/>
                        <a:pt x="17297" y="17549"/>
                      </a:cubicBezTo>
                      <a:lnTo>
                        <a:pt x="16196" y="17549"/>
                      </a:lnTo>
                      <a:cubicBezTo>
                        <a:pt x="16009" y="17549"/>
                        <a:pt x="15859" y="17700"/>
                        <a:pt x="15859" y="17887"/>
                      </a:cubicBezTo>
                      <a:cubicBezTo>
                        <a:pt x="15859" y="18073"/>
                        <a:pt x="16009" y="18225"/>
                        <a:pt x="16196" y="18225"/>
                      </a:cubicBezTo>
                      <a:lnTo>
                        <a:pt x="17255" y="18225"/>
                      </a:lnTo>
                      <a:cubicBezTo>
                        <a:pt x="17993" y="18225"/>
                        <a:pt x="18027" y="18923"/>
                        <a:pt x="17950" y="19174"/>
                      </a:cubicBezTo>
                      <a:cubicBezTo>
                        <a:pt x="17866" y="19448"/>
                        <a:pt x="17767" y="19651"/>
                        <a:pt x="17762" y="19660"/>
                      </a:cubicBezTo>
                      <a:cubicBezTo>
                        <a:pt x="17558" y="20028"/>
                        <a:pt x="17229" y="20249"/>
                        <a:pt x="16534" y="20249"/>
                      </a:cubicBezTo>
                      <a:lnTo>
                        <a:pt x="12844" y="20249"/>
                      </a:lnTo>
                      <a:cubicBezTo>
                        <a:pt x="10990" y="20249"/>
                        <a:pt x="9151" y="19829"/>
                        <a:pt x="9104" y="19818"/>
                      </a:cubicBezTo>
                      <a:cubicBezTo>
                        <a:pt x="6299" y="19172"/>
                        <a:pt x="6152" y="19122"/>
                        <a:pt x="5976" y="19072"/>
                      </a:cubicBezTo>
                      <a:cubicBezTo>
                        <a:pt x="5976" y="19072"/>
                        <a:pt x="5405" y="18976"/>
                        <a:pt x="5405" y="18478"/>
                      </a:cubicBezTo>
                      <a:lnTo>
                        <a:pt x="5399" y="9155"/>
                      </a:lnTo>
                      <a:cubicBezTo>
                        <a:pt x="5399" y="8839"/>
                        <a:pt x="5601" y="8552"/>
                        <a:pt x="5935" y="8452"/>
                      </a:cubicBezTo>
                      <a:cubicBezTo>
                        <a:pt x="5977" y="8435"/>
                        <a:pt x="6034" y="8419"/>
                        <a:pt x="6074" y="8401"/>
                      </a:cubicBezTo>
                      <a:cubicBezTo>
                        <a:pt x="9158" y="7125"/>
                        <a:pt x="10097" y="4324"/>
                        <a:pt x="10124" y="2025"/>
                      </a:cubicBezTo>
                      <a:cubicBezTo>
                        <a:pt x="10128" y="1702"/>
                        <a:pt x="10378" y="1350"/>
                        <a:pt x="10800" y="1350"/>
                      </a:cubicBezTo>
                      <a:cubicBezTo>
                        <a:pt x="11514" y="1350"/>
                        <a:pt x="12774" y="2782"/>
                        <a:pt x="12774" y="4554"/>
                      </a:cubicBezTo>
                      <a:cubicBezTo>
                        <a:pt x="12774" y="6155"/>
                        <a:pt x="12711" y="6432"/>
                        <a:pt x="12149" y="8100"/>
                      </a:cubicBezTo>
                      <a:cubicBezTo>
                        <a:pt x="18899" y="8100"/>
                        <a:pt x="18852" y="8196"/>
                        <a:pt x="19448" y="8353"/>
                      </a:cubicBezTo>
                      <a:cubicBezTo>
                        <a:pt x="20187" y="8564"/>
                        <a:pt x="20249" y="9175"/>
                        <a:pt x="20249" y="9386"/>
                      </a:cubicBezTo>
                      <a:cubicBezTo>
                        <a:pt x="20249" y="9618"/>
                        <a:pt x="20243" y="9584"/>
                        <a:pt x="20235" y="9811"/>
                      </a:cubicBezTo>
                      <a:moveTo>
                        <a:pt x="4724" y="19575"/>
                      </a:moveTo>
                      <a:cubicBezTo>
                        <a:pt x="4724" y="19948"/>
                        <a:pt x="4423" y="20249"/>
                        <a:pt x="4049" y="20249"/>
                      </a:cubicBezTo>
                      <a:lnTo>
                        <a:pt x="2024" y="20249"/>
                      </a:lnTo>
                      <a:cubicBezTo>
                        <a:pt x="1652" y="20249"/>
                        <a:pt x="1349" y="19948"/>
                        <a:pt x="1349" y="19575"/>
                      </a:cubicBezTo>
                      <a:lnTo>
                        <a:pt x="1349" y="8774"/>
                      </a:lnTo>
                      <a:cubicBezTo>
                        <a:pt x="1349" y="8401"/>
                        <a:pt x="1652" y="8100"/>
                        <a:pt x="2024" y="8100"/>
                      </a:cubicBezTo>
                      <a:lnTo>
                        <a:pt x="4049" y="8100"/>
                      </a:lnTo>
                      <a:cubicBezTo>
                        <a:pt x="4423" y="8100"/>
                        <a:pt x="4724" y="8401"/>
                        <a:pt x="4724" y="8774"/>
                      </a:cubicBezTo>
                      <a:cubicBezTo>
                        <a:pt x="4724" y="8774"/>
                        <a:pt x="4724" y="19575"/>
                        <a:pt x="4724" y="19575"/>
                      </a:cubicBezTo>
                      <a:close/>
                      <a:moveTo>
                        <a:pt x="19686" y="7069"/>
                      </a:moveTo>
                      <a:cubicBezTo>
                        <a:pt x="18842" y="6846"/>
                        <a:pt x="16858" y="6849"/>
                        <a:pt x="13956" y="6773"/>
                      </a:cubicBezTo>
                      <a:cubicBezTo>
                        <a:pt x="14093" y="6139"/>
                        <a:pt x="14124" y="5568"/>
                        <a:pt x="14124" y="4554"/>
                      </a:cubicBezTo>
                      <a:cubicBezTo>
                        <a:pt x="14124" y="2133"/>
                        <a:pt x="12361" y="0"/>
                        <a:pt x="10800" y="0"/>
                      </a:cubicBezTo>
                      <a:cubicBezTo>
                        <a:pt x="9698" y="0"/>
                        <a:pt x="8789" y="901"/>
                        <a:pt x="8774" y="2009"/>
                      </a:cubicBezTo>
                      <a:cubicBezTo>
                        <a:pt x="8760" y="3368"/>
                        <a:pt x="8340" y="5716"/>
                        <a:pt x="6074" y="6906"/>
                      </a:cubicBezTo>
                      <a:cubicBezTo>
                        <a:pt x="5908" y="6994"/>
                        <a:pt x="5433" y="7228"/>
                        <a:pt x="5364" y="7259"/>
                      </a:cubicBezTo>
                      <a:lnTo>
                        <a:pt x="5399" y="7289"/>
                      </a:lnTo>
                      <a:cubicBezTo>
                        <a:pt x="5045" y="6984"/>
                        <a:pt x="4554" y="6750"/>
                        <a:pt x="4049" y="6750"/>
                      </a:cubicBezTo>
                      <a:lnTo>
                        <a:pt x="2024" y="6750"/>
                      </a:lnTo>
                      <a:cubicBezTo>
                        <a:pt x="908" y="6750"/>
                        <a:pt x="0" y="7658"/>
                        <a:pt x="0" y="8774"/>
                      </a:cubicBezTo>
                      <a:lnTo>
                        <a:pt x="0" y="19575"/>
                      </a:lnTo>
                      <a:cubicBezTo>
                        <a:pt x="0" y="20691"/>
                        <a:pt x="908" y="21599"/>
                        <a:pt x="2024" y="21599"/>
                      </a:cubicBezTo>
                      <a:lnTo>
                        <a:pt x="4049" y="21599"/>
                      </a:lnTo>
                      <a:cubicBezTo>
                        <a:pt x="4853" y="21599"/>
                        <a:pt x="5525" y="21114"/>
                        <a:pt x="5850" y="20434"/>
                      </a:cubicBezTo>
                      <a:cubicBezTo>
                        <a:pt x="5859" y="20437"/>
                        <a:pt x="5873" y="20441"/>
                        <a:pt x="5882" y="20442"/>
                      </a:cubicBezTo>
                      <a:cubicBezTo>
                        <a:pt x="5927" y="20454"/>
                        <a:pt x="5979" y="20467"/>
                        <a:pt x="6044" y="20485"/>
                      </a:cubicBezTo>
                      <a:cubicBezTo>
                        <a:pt x="6056" y="20487"/>
                        <a:pt x="6062" y="20488"/>
                        <a:pt x="6074" y="20492"/>
                      </a:cubicBezTo>
                      <a:cubicBezTo>
                        <a:pt x="6464" y="20588"/>
                        <a:pt x="7212" y="20768"/>
                        <a:pt x="8812" y="21135"/>
                      </a:cubicBezTo>
                      <a:cubicBezTo>
                        <a:pt x="9155" y="21213"/>
                        <a:pt x="10966" y="21599"/>
                        <a:pt x="12844" y="21599"/>
                      </a:cubicBezTo>
                      <a:lnTo>
                        <a:pt x="16534" y="21599"/>
                      </a:lnTo>
                      <a:cubicBezTo>
                        <a:pt x="17659" y="21599"/>
                        <a:pt x="18469" y="21167"/>
                        <a:pt x="18952" y="20298"/>
                      </a:cubicBezTo>
                      <a:cubicBezTo>
                        <a:pt x="18958" y="20285"/>
                        <a:pt x="19114" y="19982"/>
                        <a:pt x="19240" y="19572"/>
                      </a:cubicBezTo>
                      <a:cubicBezTo>
                        <a:pt x="19336" y="19263"/>
                        <a:pt x="19371" y="18827"/>
                        <a:pt x="19256" y="18384"/>
                      </a:cubicBezTo>
                      <a:cubicBezTo>
                        <a:pt x="19981" y="17886"/>
                        <a:pt x="20214" y="17133"/>
                        <a:pt x="20366" y="16643"/>
                      </a:cubicBezTo>
                      <a:cubicBezTo>
                        <a:pt x="20620" y="15838"/>
                        <a:pt x="20544" y="15235"/>
                        <a:pt x="20367" y="14803"/>
                      </a:cubicBezTo>
                      <a:cubicBezTo>
                        <a:pt x="20775" y="14418"/>
                        <a:pt x="21122" y="13831"/>
                        <a:pt x="21269" y="12935"/>
                      </a:cubicBezTo>
                      <a:cubicBezTo>
                        <a:pt x="21361" y="12380"/>
                        <a:pt x="21263" y="11809"/>
                        <a:pt x="21007" y="11334"/>
                      </a:cubicBezTo>
                      <a:cubicBezTo>
                        <a:pt x="21389" y="10905"/>
                        <a:pt x="21564" y="10365"/>
                        <a:pt x="21583" y="9865"/>
                      </a:cubicBezTo>
                      <a:lnTo>
                        <a:pt x="21591" y="9724"/>
                      </a:lnTo>
                      <a:cubicBezTo>
                        <a:pt x="21596" y="9635"/>
                        <a:pt x="21600" y="9581"/>
                        <a:pt x="21600" y="9386"/>
                      </a:cubicBezTo>
                      <a:cubicBezTo>
                        <a:pt x="21600" y="8533"/>
                        <a:pt x="21010" y="7446"/>
                        <a:pt x="19686" y="706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65" name="AutoShape 82">
                  <a:extLst>
                    <a:ext uri="{FF2B5EF4-FFF2-40B4-BE49-F238E27FC236}">
                      <a16:creationId xmlns:a16="http://schemas.microsoft.com/office/drawing/2014/main" id="{214F1F25-55A6-4B5D-BD1F-E9CF55B38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3335" y="485520"/>
                  <a:ext cx="45887" cy="4588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4400"/>
                      </a:moveTo>
                      <a:cubicBezTo>
                        <a:pt x="8820" y="14400"/>
                        <a:pt x="7200" y="12782"/>
                        <a:pt x="7200" y="10800"/>
                      </a:cubicBezTo>
                      <a:cubicBezTo>
                        <a:pt x="7200" y="8817"/>
                        <a:pt x="8820" y="7200"/>
                        <a:pt x="10800" y="7200"/>
                      </a:cubicBezTo>
                      <a:cubicBezTo>
                        <a:pt x="12779" y="7200"/>
                        <a:pt x="14400" y="8817"/>
                        <a:pt x="14400" y="10800"/>
                      </a:cubicBezTo>
                      <a:cubicBezTo>
                        <a:pt x="14400" y="12782"/>
                        <a:pt x="12779" y="14400"/>
                        <a:pt x="10800" y="14400"/>
                      </a:cubicBezTo>
                      <a:moveTo>
                        <a:pt x="10800" y="0"/>
                      </a:move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66" name="Icon 3">
            <a:extLst>
              <a:ext uri="{FF2B5EF4-FFF2-40B4-BE49-F238E27FC236}">
                <a16:creationId xmlns:a16="http://schemas.microsoft.com/office/drawing/2014/main" id="{049F28B8-94FF-4090-A7FA-C15A4F889816}"/>
              </a:ext>
            </a:extLst>
          </p:cNvPr>
          <p:cNvGrpSpPr/>
          <p:nvPr/>
        </p:nvGrpSpPr>
        <p:grpSpPr>
          <a:xfrm>
            <a:off x="6416405" y="2722501"/>
            <a:ext cx="1570286" cy="1570286"/>
            <a:chOff x="4981756" y="2498589"/>
            <a:chExt cx="1570286" cy="157028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7C662B4-5679-4132-B8F3-80601D94E539}"/>
                </a:ext>
              </a:extLst>
            </p:cNvPr>
            <p:cNvSpPr/>
            <p:nvPr/>
          </p:nvSpPr>
          <p:spPr>
            <a:xfrm>
              <a:off x="4981756" y="2498589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B561DC-FD59-41E9-B53B-1E0003551C26}"/>
                </a:ext>
              </a:extLst>
            </p:cNvPr>
            <p:cNvGrpSpPr/>
            <p:nvPr/>
          </p:nvGrpSpPr>
          <p:grpSpPr>
            <a:xfrm>
              <a:off x="5273821" y="2790654"/>
              <a:ext cx="986155" cy="986155"/>
              <a:chOff x="5242560" y="2797348"/>
              <a:chExt cx="986155" cy="98615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51DE7FB-929C-45B8-8509-5A155C4762A9}"/>
                  </a:ext>
                </a:extLst>
              </p:cNvPr>
              <p:cNvSpPr/>
              <p:nvPr/>
            </p:nvSpPr>
            <p:spPr>
              <a:xfrm>
                <a:off x="5242560" y="2797348"/>
                <a:ext cx="986155" cy="9861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241051A0-96D5-4D07-A7A6-8A59C2F0D747}"/>
                  </a:ext>
                </a:extLst>
              </p:cNvPr>
              <p:cNvGrpSpPr/>
              <p:nvPr/>
            </p:nvGrpSpPr>
            <p:grpSpPr>
              <a:xfrm>
                <a:off x="5504708" y="3107295"/>
                <a:ext cx="488068" cy="366259"/>
                <a:chOff x="212460" y="2109072"/>
                <a:chExt cx="488068" cy="366259"/>
              </a:xfrm>
              <a:solidFill>
                <a:schemeClr val="bg1"/>
              </a:solidFill>
            </p:grpSpPr>
            <p:sp>
              <p:nvSpPr>
                <p:cNvPr id="71" name="AutoShape 118">
                  <a:extLst>
                    <a:ext uri="{FF2B5EF4-FFF2-40B4-BE49-F238E27FC236}">
                      <a16:creationId xmlns:a16="http://schemas.microsoft.com/office/drawing/2014/main" id="{26135406-52BC-4DD6-95BD-5B8D4C1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60" y="2109072"/>
                  <a:ext cx="488068" cy="366259"/>
                </a:xfrm>
                <a:custGeom>
                  <a:avLst/>
                  <a:gdLst>
                    <a:gd name="T0" fmla="*/ 10732 w 21464"/>
                    <a:gd name="T1" fmla="*/ 10800 h 21600"/>
                    <a:gd name="T2" fmla="*/ 10732 w 21464"/>
                    <a:gd name="T3" fmla="*/ 10800 h 21600"/>
                    <a:gd name="T4" fmla="*/ 10732 w 21464"/>
                    <a:gd name="T5" fmla="*/ 10800 h 21600"/>
                    <a:gd name="T6" fmla="*/ 10732 w 21464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64" h="21600">
                      <a:moveTo>
                        <a:pt x="19918" y="11754"/>
                      </a:moveTo>
                      <a:lnTo>
                        <a:pt x="16564" y="18954"/>
                      </a:lnTo>
                      <a:cubicBezTo>
                        <a:pt x="16317" y="19484"/>
                        <a:pt x="15892" y="19800"/>
                        <a:pt x="15427" y="19800"/>
                      </a:cubicBezTo>
                      <a:lnTo>
                        <a:pt x="2683" y="19800"/>
                      </a:lnTo>
                      <a:cubicBezTo>
                        <a:pt x="1943" y="19800"/>
                        <a:pt x="1341" y="18992"/>
                        <a:pt x="1341" y="18000"/>
                      </a:cubicBezTo>
                      <a:lnTo>
                        <a:pt x="1341" y="3600"/>
                      </a:lnTo>
                      <a:cubicBezTo>
                        <a:pt x="1341" y="2608"/>
                        <a:pt x="1943" y="1800"/>
                        <a:pt x="2683" y="1800"/>
                      </a:cubicBezTo>
                      <a:lnTo>
                        <a:pt x="15427" y="1800"/>
                      </a:lnTo>
                      <a:cubicBezTo>
                        <a:pt x="15892" y="1800"/>
                        <a:pt x="16317" y="2116"/>
                        <a:pt x="16564" y="2645"/>
                      </a:cubicBezTo>
                      <a:lnTo>
                        <a:pt x="19917" y="9845"/>
                      </a:lnTo>
                      <a:cubicBezTo>
                        <a:pt x="20188" y="10425"/>
                        <a:pt x="20188" y="11174"/>
                        <a:pt x="19918" y="11754"/>
                      </a:cubicBezTo>
                      <a:moveTo>
                        <a:pt x="21055" y="8891"/>
                      </a:moveTo>
                      <a:lnTo>
                        <a:pt x="17701" y="1691"/>
                      </a:lnTo>
                      <a:cubicBezTo>
                        <a:pt x="17211" y="639"/>
                        <a:pt x="16352" y="0"/>
                        <a:pt x="15427" y="0"/>
                      </a:cubicBezTo>
                      <a:lnTo>
                        <a:pt x="2683" y="0"/>
                      </a:lnTo>
                      <a:cubicBezTo>
                        <a:pt x="1201" y="0"/>
                        <a:pt x="0" y="1611"/>
                        <a:pt x="0" y="3600"/>
                      </a:cubicBezTo>
                      <a:lnTo>
                        <a:pt x="0" y="18000"/>
                      </a:lnTo>
                      <a:cubicBezTo>
                        <a:pt x="0" y="19988"/>
                        <a:pt x="1201" y="21599"/>
                        <a:pt x="2683" y="21599"/>
                      </a:cubicBezTo>
                      <a:lnTo>
                        <a:pt x="15427" y="21599"/>
                      </a:lnTo>
                      <a:cubicBezTo>
                        <a:pt x="16352" y="21599"/>
                        <a:pt x="17211" y="20960"/>
                        <a:pt x="17701" y="19908"/>
                      </a:cubicBezTo>
                      <a:lnTo>
                        <a:pt x="21055" y="12708"/>
                      </a:lnTo>
                      <a:cubicBezTo>
                        <a:pt x="21600" y="11541"/>
                        <a:pt x="21600" y="10059"/>
                        <a:pt x="21055" y="8891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2" name="AutoShape 119">
                  <a:extLst>
                    <a:ext uri="{FF2B5EF4-FFF2-40B4-BE49-F238E27FC236}">
                      <a16:creationId xmlns:a16="http://schemas.microsoft.com/office/drawing/2014/main" id="{8FFC4133-DFE9-45EA-968E-885D3E8C7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978" y="2245898"/>
                  <a:ext cx="91773" cy="9177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0"/>
                      </a:moveTo>
                      <a:cubicBezTo>
                        <a:pt x="6825" y="18000"/>
                        <a:pt x="3600" y="14774"/>
                        <a:pt x="3600" y="10800"/>
                      </a:cubicBezTo>
                      <a:cubicBezTo>
                        <a:pt x="3600" y="6825"/>
                        <a:pt x="6825" y="3600"/>
                        <a:pt x="10800" y="3600"/>
                      </a:cubicBezTo>
                      <a:cubicBezTo>
                        <a:pt x="14774" y="3600"/>
                        <a:pt x="17999" y="6825"/>
                        <a:pt x="17999" y="10800"/>
                      </a:cubicBezTo>
                      <a:cubicBezTo>
                        <a:pt x="17999" y="14774"/>
                        <a:pt x="14774" y="18000"/>
                        <a:pt x="10800" y="1800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3"/>
                        <a:pt x="0" y="10800"/>
                      </a:cubicBezTo>
                      <a:cubicBezTo>
                        <a:pt x="0" y="16766"/>
                        <a:pt x="4833" y="21599"/>
                        <a:pt x="10800" y="21599"/>
                      </a:cubicBezTo>
                      <a:cubicBezTo>
                        <a:pt x="16766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6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Icon 2">
            <a:extLst>
              <a:ext uri="{FF2B5EF4-FFF2-40B4-BE49-F238E27FC236}">
                <a16:creationId xmlns:a16="http://schemas.microsoft.com/office/drawing/2014/main" id="{240B972A-8362-4218-88B0-3E5E68312926}"/>
              </a:ext>
            </a:extLst>
          </p:cNvPr>
          <p:cNvGrpSpPr/>
          <p:nvPr/>
        </p:nvGrpSpPr>
        <p:grpSpPr>
          <a:xfrm>
            <a:off x="1961282" y="2767969"/>
            <a:ext cx="1570286" cy="1570286"/>
            <a:chOff x="2761331" y="4833966"/>
            <a:chExt cx="1570286" cy="1570286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AD29004-254C-4DA4-AC81-032F3ED591C7}"/>
                </a:ext>
              </a:extLst>
            </p:cNvPr>
            <p:cNvSpPr/>
            <p:nvPr/>
          </p:nvSpPr>
          <p:spPr>
            <a:xfrm>
              <a:off x="2761331" y="4833966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A5A5A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2372D4-1527-467D-9E93-E52D4AF164A1}"/>
                </a:ext>
              </a:extLst>
            </p:cNvPr>
            <p:cNvGrpSpPr/>
            <p:nvPr/>
          </p:nvGrpSpPr>
          <p:grpSpPr>
            <a:xfrm>
              <a:off x="3053397" y="5126032"/>
              <a:ext cx="986155" cy="986155"/>
              <a:chOff x="3058794" y="5033063"/>
              <a:chExt cx="986155" cy="986155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E616004-9A7E-41A4-87CA-14D15CE9C6F8}"/>
                  </a:ext>
                </a:extLst>
              </p:cNvPr>
              <p:cNvSpPr/>
              <p:nvPr/>
            </p:nvSpPr>
            <p:spPr>
              <a:xfrm>
                <a:off x="3058794" y="5033063"/>
                <a:ext cx="986155" cy="9861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77" name="AutoShape 112">
                <a:extLst>
                  <a:ext uri="{FF2B5EF4-FFF2-40B4-BE49-F238E27FC236}">
                    <a16:creationId xmlns:a16="http://schemas.microsoft.com/office/drawing/2014/main" id="{E2CA2B44-6E8E-48E8-8F1E-1DD317A1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5448" y="5315843"/>
                <a:ext cx="488067" cy="488901"/>
              </a:xfrm>
              <a:custGeom>
                <a:avLst/>
                <a:gdLst>
                  <a:gd name="T0" fmla="*/ 10510 w 21020"/>
                  <a:gd name="T1" fmla="*/ 10800 h 21600"/>
                  <a:gd name="T2" fmla="*/ 10510 w 21020"/>
                  <a:gd name="T3" fmla="*/ 10800 h 21600"/>
                  <a:gd name="T4" fmla="*/ 10510 w 21020"/>
                  <a:gd name="T5" fmla="*/ 10800 h 21600"/>
                  <a:gd name="T6" fmla="*/ 10510 w 2102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20" h="21600">
                    <a:moveTo>
                      <a:pt x="18846" y="7946"/>
                    </a:moveTo>
                    <a:lnTo>
                      <a:pt x="17740" y="9091"/>
                    </a:lnTo>
                    <a:cubicBezTo>
                      <a:pt x="17740" y="8939"/>
                      <a:pt x="17758" y="8792"/>
                      <a:pt x="17744" y="8636"/>
                    </a:cubicBezTo>
                    <a:cubicBezTo>
                      <a:pt x="17629" y="7331"/>
                      <a:pt x="17036" y="6068"/>
                      <a:pt x="16074" y="5080"/>
                    </a:cubicBezTo>
                    <a:cubicBezTo>
                      <a:pt x="15004" y="3980"/>
                      <a:pt x="13585" y="3348"/>
                      <a:pt x="12180" y="3345"/>
                    </a:cubicBezTo>
                    <a:lnTo>
                      <a:pt x="13268" y="2218"/>
                    </a:lnTo>
                    <a:cubicBezTo>
                      <a:pt x="13812" y="1659"/>
                      <a:pt x="14572" y="1350"/>
                      <a:pt x="15403" y="1350"/>
                    </a:cubicBezTo>
                    <a:cubicBezTo>
                      <a:pt x="16460" y="1350"/>
                      <a:pt x="17546" y="1840"/>
                      <a:pt x="18381" y="2696"/>
                    </a:cubicBezTo>
                    <a:cubicBezTo>
                      <a:pt x="19165" y="3500"/>
                      <a:pt x="19631" y="4499"/>
                      <a:pt x="19698" y="5510"/>
                    </a:cubicBezTo>
                    <a:cubicBezTo>
                      <a:pt x="19760" y="6453"/>
                      <a:pt x="19457" y="7317"/>
                      <a:pt x="18846" y="7946"/>
                    </a:cubicBezTo>
                    <a:moveTo>
                      <a:pt x="5828" y="19329"/>
                    </a:moveTo>
                    <a:cubicBezTo>
                      <a:pt x="5813" y="18424"/>
                      <a:pt x="5454" y="17481"/>
                      <a:pt x="4730" y="16739"/>
                    </a:cubicBezTo>
                    <a:cubicBezTo>
                      <a:pt x="4046" y="16034"/>
                      <a:pt x="3150" y="15628"/>
                      <a:pt x="2257" y="15592"/>
                    </a:cubicBezTo>
                    <a:lnTo>
                      <a:pt x="2911" y="13157"/>
                    </a:lnTo>
                    <a:cubicBezTo>
                      <a:pt x="2959" y="12995"/>
                      <a:pt x="3052" y="12835"/>
                      <a:pt x="3168" y="12695"/>
                    </a:cubicBezTo>
                    <a:cubicBezTo>
                      <a:pt x="4485" y="11726"/>
                      <a:pt x="6512" y="12012"/>
                      <a:pt x="7920" y="13460"/>
                    </a:cubicBezTo>
                    <a:cubicBezTo>
                      <a:pt x="9409" y="14990"/>
                      <a:pt x="9639" y="17230"/>
                      <a:pt x="8492" y="18568"/>
                    </a:cubicBezTo>
                    <a:cubicBezTo>
                      <a:pt x="8416" y="18609"/>
                      <a:pt x="8339" y="18648"/>
                      <a:pt x="8256" y="18675"/>
                    </a:cubicBezTo>
                    <a:cubicBezTo>
                      <a:pt x="8256" y="18675"/>
                      <a:pt x="5828" y="19329"/>
                      <a:pt x="5828" y="19329"/>
                    </a:cubicBezTo>
                    <a:close/>
                    <a:moveTo>
                      <a:pt x="2737" y="20164"/>
                    </a:moveTo>
                    <a:cubicBezTo>
                      <a:pt x="2665" y="20181"/>
                      <a:pt x="2443" y="20239"/>
                      <a:pt x="2291" y="20249"/>
                    </a:cubicBezTo>
                    <a:cubicBezTo>
                      <a:pt x="1751" y="20244"/>
                      <a:pt x="1313" y="19792"/>
                      <a:pt x="1313" y="19237"/>
                    </a:cubicBezTo>
                    <a:cubicBezTo>
                      <a:pt x="1321" y="19124"/>
                      <a:pt x="1365" y="18929"/>
                      <a:pt x="1380" y="18857"/>
                    </a:cubicBezTo>
                    <a:lnTo>
                      <a:pt x="2071" y="16283"/>
                    </a:lnTo>
                    <a:cubicBezTo>
                      <a:pt x="2822" y="16261"/>
                      <a:pt x="3630" y="16562"/>
                      <a:pt x="4265" y="17215"/>
                    </a:cubicBezTo>
                    <a:cubicBezTo>
                      <a:pt x="4911" y="17878"/>
                      <a:pt x="5214" y="18725"/>
                      <a:pt x="5181" y="19504"/>
                    </a:cubicBezTo>
                    <a:cubicBezTo>
                      <a:pt x="5181" y="19504"/>
                      <a:pt x="2737" y="20164"/>
                      <a:pt x="2737" y="20164"/>
                    </a:cubicBezTo>
                    <a:close/>
                    <a:moveTo>
                      <a:pt x="6888" y="11179"/>
                    </a:moveTo>
                    <a:cubicBezTo>
                      <a:pt x="6280" y="10927"/>
                      <a:pt x="5642" y="10783"/>
                      <a:pt x="5004" y="10774"/>
                    </a:cubicBezTo>
                    <a:lnTo>
                      <a:pt x="10063" y="5536"/>
                    </a:lnTo>
                    <a:cubicBezTo>
                      <a:pt x="10838" y="4759"/>
                      <a:pt x="11966" y="4536"/>
                      <a:pt x="13077" y="4819"/>
                    </a:cubicBezTo>
                    <a:cubicBezTo>
                      <a:pt x="13077" y="4819"/>
                      <a:pt x="6888" y="11179"/>
                      <a:pt x="6888" y="11179"/>
                    </a:cubicBezTo>
                    <a:close/>
                    <a:moveTo>
                      <a:pt x="9717" y="13672"/>
                    </a:moveTo>
                    <a:cubicBezTo>
                      <a:pt x="9473" y="13258"/>
                      <a:pt x="9194" y="12859"/>
                      <a:pt x="8848" y="12505"/>
                    </a:cubicBezTo>
                    <a:cubicBezTo>
                      <a:pt x="8447" y="12093"/>
                      <a:pt x="7986" y="11770"/>
                      <a:pt x="7507" y="11498"/>
                    </a:cubicBezTo>
                    <a:lnTo>
                      <a:pt x="13767" y="5064"/>
                    </a:lnTo>
                    <a:cubicBezTo>
                      <a:pt x="14259" y="5288"/>
                      <a:pt x="14729" y="5607"/>
                      <a:pt x="15145" y="6035"/>
                    </a:cubicBezTo>
                    <a:cubicBezTo>
                      <a:pt x="15500" y="6398"/>
                      <a:pt x="15775" y="6806"/>
                      <a:pt x="15987" y="7229"/>
                    </a:cubicBezTo>
                    <a:cubicBezTo>
                      <a:pt x="15987" y="7229"/>
                      <a:pt x="9717" y="13672"/>
                      <a:pt x="9717" y="13672"/>
                    </a:cubicBezTo>
                    <a:close/>
                    <a:moveTo>
                      <a:pt x="10519" y="16061"/>
                    </a:moveTo>
                    <a:cubicBezTo>
                      <a:pt x="10465" y="15452"/>
                      <a:pt x="10298" y="14854"/>
                      <a:pt x="10047" y="14288"/>
                    </a:cubicBezTo>
                    <a:lnTo>
                      <a:pt x="16257" y="7906"/>
                    </a:lnTo>
                    <a:cubicBezTo>
                      <a:pt x="16637" y="9140"/>
                      <a:pt x="16442" y="10429"/>
                      <a:pt x="15610" y="11284"/>
                    </a:cubicBezTo>
                    <a:cubicBezTo>
                      <a:pt x="15604" y="11290"/>
                      <a:pt x="15598" y="11293"/>
                      <a:pt x="15593" y="11298"/>
                    </a:cubicBezTo>
                    <a:lnTo>
                      <a:pt x="15602" y="11306"/>
                    </a:lnTo>
                    <a:lnTo>
                      <a:pt x="10525" y="16565"/>
                    </a:lnTo>
                    <a:cubicBezTo>
                      <a:pt x="10527" y="16397"/>
                      <a:pt x="10534" y="16232"/>
                      <a:pt x="10519" y="16061"/>
                    </a:cubicBezTo>
                    <a:moveTo>
                      <a:pt x="19308" y="1741"/>
                    </a:moveTo>
                    <a:cubicBezTo>
                      <a:pt x="18228" y="632"/>
                      <a:pt x="16805" y="0"/>
                      <a:pt x="15403" y="0"/>
                    </a:cubicBezTo>
                    <a:cubicBezTo>
                      <a:pt x="14220" y="0"/>
                      <a:pt x="13131" y="450"/>
                      <a:pt x="12335" y="1266"/>
                    </a:cubicBezTo>
                    <a:lnTo>
                      <a:pt x="9138" y="4577"/>
                    </a:lnTo>
                    <a:cubicBezTo>
                      <a:pt x="9129" y="4585"/>
                      <a:pt x="9118" y="4592"/>
                      <a:pt x="9108" y="4602"/>
                    </a:cubicBezTo>
                    <a:cubicBezTo>
                      <a:pt x="9103" y="4608"/>
                      <a:pt x="9100" y="4614"/>
                      <a:pt x="9095" y="4620"/>
                    </a:cubicBezTo>
                    <a:lnTo>
                      <a:pt x="9096" y="4621"/>
                    </a:lnTo>
                    <a:lnTo>
                      <a:pt x="2310" y="11647"/>
                    </a:lnTo>
                    <a:cubicBezTo>
                      <a:pt x="1998" y="11966"/>
                      <a:pt x="1771" y="12364"/>
                      <a:pt x="1645" y="12797"/>
                    </a:cubicBezTo>
                    <a:lnTo>
                      <a:pt x="102" y="18541"/>
                    </a:lnTo>
                    <a:cubicBezTo>
                      <a:pt x="100" y="18557"/>
                      <a:pt x="0" y="19008"/>
                      <a:pt x="0" y="19237"/>
                    </a:cubicBezTo>
                    <a:cubicBezTo>
                      <a:pt x="0" y="20541"/>
                      <a:pt x="1030" y="21599"/>
                      <a:pt x="2302" y="21599"/>
                    </a:cubicBezTo>
                    <a:cubicBezTo>
                      <a:pt x="2554" y="21599"/>
                      <a:pt x="3044" y="21475"/>
                      <a:pt x="3062" y="21473"/>
                    </a:cubicBezTo>
                    <a:lnTo>
                      <a:pt x="8630" y="19969"/>
                    </a:lnTo>
                    <a:cubicBezTo>
                      <a:pt x="9054" y="19839"/>
                      <a:pt x="9439" y="19604"/>
                      <a:pt x="9750" y="19283"/>
                    </a:cubicBezTo>
                    <a:lnTo>
                      <a:pt x="19776" y="8899"/>
                    </a:lnTo>
                    <a:cubicBezTo>
                      <a:pt x="21600" y="7023"/>
                      <a:pt x="21394" y="3881"/>
                      <a:pt x="19308" y="174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grpSp>
        <p:nvGrpSpPr>
          <p:cNvPr id="78" name="Icon 1">
            <a:extLst>
              <a:ext uri="{FF2B5EF4-FFF2-40B4-BE49-F238E27FC236}">
                <a16:creationId xmlns:a16="http://schemas.microsoft.com/office/drawing/2014/main" id="{94266906-2FD1-4C88-85FA-AD05A5D39928}"/>
              </a:ext>
            </a:extLst>
          </p:cNvPr>
          <p:cNvGrpSpPr/>
          <p:nvPr/>
        </p:nvGrpSpPr>
        <p:grpSpPr>
          <a:xfrm>
            <a:off x="4178869" y="2773159"/>
            <a:ext cx="1570286" cy="1570286"/>
            <a:chOff x="2779688" y="3188351"/>
            <a:chExt cx="1570286" cy="157028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C8867A5-12C9-489A-9EF7-FD2C684995F4}"/>
                </a:ext>
              </a:extLst>
            </p:cNvPr>
            <p:cNvSpPr/>
            <p:nvPr/>
          </p:nvSpPr>
          <p:spPr>
            <a:xfrm>
              <a:off x="2779688" y="3188351"/>
              <a:ext cx="1570286" cy="1570286"/>
            </a:xfrm>
            <a:prstGeom prst="ellipse">
              <a:avLst/>
            </a:prstGeom>
            <a:solidFill>
              <a:schemeClr val="bg1"/>
            </a:solidFill>
            <a:ln w="38100" cap="rnd">
              <a:solidFill>
                <a:srgbClr val="ED7D3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3FC15AB-2B3A-49F9-8859-C8FBFCD02AB5}"/>
                </a:ext>
              </a:extLst>
            </p:cNvPr>
            <p:cNvGrpSpPr/>
            <p:nvPr/>
          </p:nvGrpSpPr>
          <p:grpSpPr>
            <a:xfrm>
              <a:off x="3071754" y="3480417"/>
              <a:ext cx="986155" cy="986155"/>
              <a:chOff x="3053397" y="3481731"/>
              <a:chExt cx="986155" cy="986155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8554D4B-B057-4D8F-9A77-075AC9938832}"/>
                  </a:ext>
                </a:extLst>
              </p:cNvPr>
              <p:cNvSpPr/>
              <p:nvPr/>
            </p:nvSpPr>
            <p:spPr>
              <a:xfrm>
                <a:off x="3053397" y="3481731"/>
                <a:ext cx="986155" cy="9861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AA71B0F-0533-4DAD-AFD3-81A1E9D4A517}"/>
                  </a:ext>
                </a:extLst>
              </p:cNvPr>
              <p:cNvGrpSpPr/>
              <p:nvPr/>
            </p:nvGrpSpPr>
            <p:grpSpPr>
              <a:xfrm>
                <a:off x="3397136" y="3722737"/>
                <a:ext cx="335391" cy="488901"/>
                <a:chOff x="3217621" y="2047334"/>
                <a:chExt cx="335391" cy="488901"/>
              </a:xfrm>
              <a:solidFill>
                <a:schemeClr val="bg1"/>
              </a:solidFill>
            </p:grpSpPr>
            <p:sp>
              <p:nvSpPr>
                <p:cNvPr id="83" name="AutoShape 113">
                  <a:extLst>
                    <a:ext uri="{FF2B5EF4-FFF2-40B4-BE49-F238E27FC236}">
                      <a16:creationId xmlns:a16="http://schemas.microsoft.com/office/drawing/2014/main" id="{9F21A73B-AF06-4898-9332-5A874B837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7621" y="2047334"/>
                  <a:ext cx="335391" cy="48890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84" name="AutoShape 114">
                  <a:extLst>
                    <a:ext uri="{FF2B5EF4-FFF2-40B4-BE49-F238E27FC236}">
                      <a16:creationId xmlns:a16="http://schemas.microsoft.com/office/drawing/2014/main" id="{270CB697-B912-402D-AAEC-D7C0077C5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3543" y="2124091"/>
                  <a:ext cx="99281" cy="992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0800" tIns="50800" rIns="50800" bIns="50800" anchor="ctr"/>
                <a:lstStyle/>
                <a:p>
                  <a:pPr defTabSz="609585"/>
                  <a:endParaRPr lang="en-US" sz="40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90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5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5" y="0"/>
            <a:ext cx="1094073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30" y="0"/>
            <a:ext cx="7028739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1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3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71" y="0"/>
            <a:ext cx="8251458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01" y="0"/>
            <a:ext cx="823779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05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7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54" y="698499"/>
            <a:ext cx="4469892" cy="61595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1723" y="1847722"/>
            <a:ext cx="6159500" cy="386105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499"/>
            <a:ext cx="3861054" cy="61594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76072" y="155626"/>
            <a:ext cx="9120125" cy="369332"/>
          </a:xfrm>
          <a:prstGeom prst="rect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/>
              </a:gs>
              <a:gs pos="100000">
                <a:srgbClr val="00B0F0"/>
              </a:gs>
            </a:gsLst>
            <a:lin ang="16200000" scaled="1"/>
          </a:gradFill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“I hold that life is bliss. In essence, life is not a struggle” – Maharishi Mahesh Yogi</a:t>
            </a:r>
            <a:endParaRPr lang="pl-PL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059895" y="3994484"/>
            <a:ext cx="2468650" cy="2426988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Unbounded Awareness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7449" y="3971768"/>
            <a:ext cx="2359006" cy="2472420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Wisdom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936074" y="3970996"/>
            <a:ext cx="2513880" cy="2561762"/>
          </a:xfrm>
          <a:prstGeom prst="ellipse">
            <a:avLst/>
          </a:prstGeom>
          <a:gradFill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Creativity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2252312" y="389556"/>
            <a:ext cx="2252312" cy="2252312"/>
          </a:xfrm>
          <a:prstGeom prst="ellipse">
            <a:avLst/>
          </a:prstGeom>
          <a:gradFill>
            <a:gsLst>
              <a:gs pos="0">
                <a:srgbClr val="C03E3B"/>
              </a:gs>
              <a:gs pos="15051">
                <a:srgbClr val="B14C52">
                  <a:alpha val="49000"/>
                </a:srgbClr>
              </a:gs>
              <a:gs pos="54130">
                <a:srgbClr val="89718E">
                  <a:alpha val="67000"/>
                </a:srgbClr>
              </a:gs>
              <a:gs pos="74188">
                <a:srgbClr val="7583AD">
                  <a:alpha val="47000"/>
                </a:srgbClr>
              </a:gs>
              <a:gs pos="80000">
                <a:srgbClr val="7B7EA4">
                  <a:alpha val="45000"/>
                </a:srgbClr>
              </a:gs>
              <a:gs pos="7881">
                <a:srgbClr val="B84547">
                  <a:alpha val="44000"/>
                </a:srgbClr>
              </a:gs>
              <a:gs pos="20416">
                <a:srgbClr val="AB515A">
                  <a:alpha val="63000"/>
                </a:srgbClr>
              </a:gs>
              <a:gs pos="64200">
                <a:srgbClr val="7F7A9E">
                  <a:alpha val="67000"/>
                </a:srgbClr>
              </a:gs>
              <a:gs pos="100000">
                <a:schemeClr val="accent1">
                  <a:alpha val="14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Practice TM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Group 2 – with LOVE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9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2.29167E-6 0.00023 C -0.00169 0.04769 0.00078 0.0169 -0.00208 0.03519 C -0.00247 0.0375 -0.0026 0.04005 -0.00312 0.0426 C -0.00364 0.04445 -0.00456 0.0463 -0.00521 0.04815 C -0.00521 0.04977 -0.00924 0.09098 -0.00208 0.10371 C -0.00117 0.1051 -2.29167E-6 0.10602 0.00104 0.10741 C 0.00143 0.10973 0.00143 0.1125 0.00209 0.11482 C 0.00378 0.12061 0.00638 0.12709 0.00951 0.13148 C 0.01029 0.13287 0.01146 0.1338 0.0125 0.13519 C 0.01433 0.14491 0.01237 0.13704 0.0168 0.1463 C 0.01745 0.14792 0.01784 0.15023 0.01875 0.15186 C 0.01966 0.15324 0.02097 0.15394 0.02188 0.15556 C 0.02305 0.15718 0.02396 0.15903 0.025 0.16111 C 0.02565 0.16412 0.02604 0.16736 0.02709 0.17014 C 0.02904 0.17593 0.03073 0.1757 0.03334 0.17963 C 0.03854 0.18727 0.03412 0.18357 0.03972 0.18704 C 0.04063 0.18866 0.04154 0.19074 0.04271 0.19236 C 0.04362 0.19398 0.04518 0.19445 0.04584 0.19607 C 0.04662 0.19838 0.04597 0.20162 0.04688 0.20348 C 0.04766 0.2051 0.04896 0.20463 0.05 0.20556 C 0.05117 0.20648 0.05209 0.20787 0.05313 0.20926 C 0.05378 0.21088 0.05417 0.21343 0.05521 0.21459 C 0.05638 0.21621 0.05808 0.21551 0.05938 0.21667 C 0.06055 0.21736 0.06146 0.21898 0.0625 0.22037 C 0.06315 0.22199 0.06367 0.22431 0.06459 0.2257 C 0.07097 0.23588 0.06927 0.23056 0.075 0.23681 C 0.07643 0.23866 0.07774 0.24074 0.07917 0.2426 C 0.08047 0.24398 0.08203 0.24491 0.08334 0.2463 C 0.08438 0.24723 0.08529 0.24908 0.08646 0.25 C 0.08854 0.25139 0.09271 0.25371 0.09271 0.25394 C 0.09831 0.26343 0.0931 0.25556 0.1 0.26273 C 0.10222 0.26505 0.10417 0.26783 0.10625 0.27014 C 0.10729 0.27153 0.10821 0.27338 0.10938 0.27385 L 0.11354 0.27593 C 0.1142 0.27755 0.11459 0.28033 0.11563 0.28125 C 0.11719 0.28287 0.11901 0.28241 0.12084 0.28334 C 0.12175 0.2838 0.12292 0.28449 0.12396 0.28496 C 0.12539 0.28588 0.12683 0.28611 0.12813 0.28704 C 0.12956 0.28797 0.13086 0.28982 0.13229 0.29074 C 0.13451 0.29167 0.13698 0.2919 0.13946 0.29236 C 0.1405 0.29306 0.14154 0.29375 0.14258 0.29445 C 0.14414 0.29514 0.14818 0.29653 0.14987 0.29815 C 0.15703 0.3044 0.14818 0.3 0.15821 0.30348 L 0.16654 0.31088 C 0.16797 0.31227 0.1694 0.3132 0.17071 0.31459 C 0.17175 0.31598 0.17266 0.3176 0.17383 0.31829 C 0.17552 0.31945 0.17735 0.31991 0.17904 0.32037 C 0.18633 0.32176 0.19362 0.32269 0.20091 0.32408 C 0.20925 0.32338 0.21758 0.32361 0.22591 0.32199 C 0.22813 0.32176 0.23008 0.31898 0.23203 0.31829 L 0.23841 0.31667 C 0.23946 0.31459 0.24037 0.31273 0.24154 0.31088 C 0.24518 0.30533 0.24805 0.30648 0.25091 0.29607 C 0.25156 0.29375 0.25248 0.29144 0.253 0.28866 C 0.25352 0.28635 0.25326 0.28357 0.25404 0.28125 C 0.25469 0.27963 0.25612 0.27894 0.25716 0.27755 C 0.2586 0.27385 0.25938 0.26922 0.26133 0.26644 C 0.26276 0.26482 0.26433 0.2632 0.2655 0.26111 C 0.26719 0.25764 0.26823 0.25371 0.26966 0.25 C 0.27175 0.24422 0.27227 0.24352 0.27383 0.23681 C 0.27422 0.23519 0.27422 0.23311 0.27487 0.23148 C 0.27565 0.22917 0.27696 0.22778 0.278 0.2257 C 0.27839 0.22408 0.27865 0.22199 0.27904 0.22037 C 0.28073 0.21389 0.28308 0.20834 0.28425 0.20186 L 0.28633 0.19074 C 0.28672 0.18866 0.28724 0.18704 0.28737 0.18496 C 0.28946 0.1632 0.28737 0.18311 0.28946 0.16644 C 0.28985 0.16343 0.29011 0.16042 0.2905 0.15741 C 0.29245 0.14329 0.29063 0.16158 0.29258 0.14445 C 0.29414 0.1301 0.29232 0.13681 0.29571 0.12778 C 0.2961 0.12454 0.29623 0.1213 0.29675 0.11852 C 0.2974 0.11528 0.29961 0.10811 0.30091 0.10556 C 0.30183 0.10348 0.303 0.10186 0.30404 0.1 C 0.30521 0.09746 0.30599 0.09468 0.30716 0.0926 C 0.30808 0.09098 0.30938 0.09028 0.31029 0.08889 C 0.31315 0.08449 0.31433 0.08125 0.31654 0.07593 C 0.31966 0.05926 0.31628 0.06783 0.32162 0.06297 C 0.32292 0.06181 0.32383 0.06042 0.32487 0.05926 C 0.32565 0.05741 0.32643 0.05556 0.32696 0.05371 C 0.32761 0.05116 0.32735 0.04838 0.328 0.0463 C 0.32878 0.04398 0.33034 0.04283 0.33112 0.04074 C 0.33203 0.03843 0.33242 0.03565 0.33321 0.03334 C 0.33386 0.03125 0.33464 0.0294 0.33529 0.02778 C 0.33633 0.02523 0.33737 0.02269 0.33841 0.02037 C 0.34115 0.01459 0.3418 0.01574 0.34362 0.00926 C 0.34753 -0.00463 0.34375 0.00093 0.35091 -0.01481 C 0.3517 -0.01666 0.353 -0.01736 0.35404 -0.01852 C 0.35443 -0.02037 0.35456 -0.02245 0.35508 -0.02407 C 0.35612 -0.02731 0.35951 -0.03495 0.36133 -0.03703 C 0.36263 -0.03865 0.3642 -0.03958 0.3655 -0.04074 C 0.36654 -0.04328 0.36732 -0.04629 0.36862 -0.04814 C 0.36953 -0.04953 0.37084 -0.0493 0.37175 -0.05 C 0.37292 -0.05115 0.37396 -0.05231 0.37487 -0.0537 C 0.38321 -0.0662 0.3724 -0.05301 0.38203 -0.06296 C 0.38334 -0.06412 0.38412 -0.06597 0.38516 -0.06666 C 0.38737 -0.06805 0.38946 -0.06805 0.39154 -0.06852 C 0.39935 -0.07083 0.39987 -0.0706 0.40821 -0.07222 C 0.42071 -0.07176 0.43321 -0.07152 0.44558 -0.07037 C 0.44753 -0.07037 0.44922 -0.06967 0.45091 -0.06852 C 0.45638 -0.06527 0.45365 -0.06527 0.45821 -0.06111 C 0.45925 -0.06041 0.46029 -0.05995 0.46133 -0.05926 C 0.46315 -0.0581 0.46485 -0.05671 0.46654 -0.05555 C 0.46927 -0.05416 0.47487 -0.05185 0.47487 -0.05162 C 0.47943 -0.04652 0.48568 -0.04027 0.48841 -0.03148 C 0.4987 0.00023 0.48867 -0.03032 0.49466 -0.01296 C 0.49518 -0.01157 0.4987 -0.00069 0.49987 0.00186 C 0.50573 0.01412 0.50039 -0.00092 0.50716 0.01667 C 0.50912 0.0213 0.51042 0.02662 0.51224 0.03148 C 0.51354 0.03426 0.51537 0.03611 0.51654 0.03889 C 0.51875 0.04352 0.52279 0.05371 0.52279 0.05394 C 0.52357 0.05741 0.52409 0.06111 0.52487 0.06482 C 0.52552 0.06736 0.52643 0.06945 0.52696 0.07223 C 0.52748 0.07454 0.52722 0.07732 0.528 0.07963 C 0.52878 0.08148 0.53021 0.08172 0.53112 0.08334 C 0.53229 0.08496 0.53321 0.08704 0.53425 0.08889 C 0.53529 0.09422 0.53516 0.09537 0.53737 0.1 C 0.53867 0.10255 0.54037 0.10463 0.54154 0.10741 C 0.54284 0.11019 0.54349 0.11366 0.54466 0.11667 C 0.54623 0.11991 0.54831 0.12246 0.54987 0.12593 C 0.55078 0.12755 0.55117 0.12963 0.55196 0.13148 C 0.55391 0.13519 0.55664 0.1382 0.55821 0.1426 C 0.56107 0.15 0.55925 0.14676 0.56341 0.15186 C 0.5638 0.15417 0.56367 0.15695 0.56446 0.15903 C 0.56758 0.16713 0.57005 0.16945 0.57383 0.17385 C 0.57526 0.17755 0.57604 0.18218 0.578 0.18496 C 0.58659 0.19723 0.58034 0.18727 0.58841 0.20348 C 0.58946 0.20556 0.59063 0.20718 0.59154 0.20926 C 0.59779 0.22246 0.58659 0.20718 0.60196 0.2294 C 0.60287 0.23079 0.60404 0.23079 0.60508 0.23148 C 0.60612 0.23311 0.60729 0.23496 0.60821 0.23681 C 0.60899 0.23866 0.60925 0.24098 0.61029 0.2426 C 0.61263 0.24653 0.61511 0.25 0.61758 0.25371 C 0.62031 0.25741 0.62396 0.25949 0.62591 0.26482 C 0.6267 0.26644 0.62709 0.26875 0.628 0.27014 C 0.62917 0.27199 0.63086 0.27246 0.63216 0.27385 C 0.63438 0.27616 0.63633 0.27894 0.63841 0.28125 C 0.63946 0.28264 0.64063 0.2838 0.64154 0.28496 C 0.64297 0.28704 0.64427 0.28889 0.64571 0.29074 C 0.64675 0.2919 0.64792 0.29283 0.64883 0.29445 C 0.65235 0.29954 0.6513 0.30023 0.65508 0.30348 C 0.65768 0.30579 0.66211 0.30648 0.66446 0.30718 C 0.6655 0.30857 0.66641 0.31019 0.66758 0.31088 C 0.67018 0.31297 0.67578 0.31366 0.678 0.31459 C 0.68125 0.31621 0.68451 0.3176 0.68737 0.32037 C 0.6888 0.32153 0.69011 0.32338 0.69141 0.32408 C 0.69453 0.32523 0.69766 0.32523 0.70078 0.3257 L 0.753 0.32408 C 0.76107 0.32338 0.7569 0.32246 0.76237 0.32037 C 0.76446 0.31945 0.76654 0.31898 0.76862 0.31829 C 0.76966 0.31667 0.77045 0.31412 0.77175 0.31297 C 0.77357 0.31088 0.77604 0.31065 0.778 0.30926 C 0.77943 0.30811 0.78086 0.30672 0.78216 0.30556 C 0.78399 0.30162 0.78698 0.29398 0.78946 0.29074 C 0.79154 0.28797 0.79427 0.28681 0.79571 0.28334 C 0.79675 0.28079 0.7974 0.27755 0.79883 0.27593 C 0.80638 0.26644 0.80456 0.27385 0.81029 0.26644 C 0.81589 0.25949 0.81185 0.25949 0.81758 0.24792 C 0.81901 0.24537 0.8211 0.24422 0.82279 0.2426 C 0.82396 0.2382 0.8267 0.22709 0.82904 0.22199 C 0.83008 0.22014 0.83138 0.21875 0.83216 0.21667 C 0.83308 0.21436 0.83373 0.21181 0.83412 0.20926 C 0.83529 0.2044 0.83516 0.2007 0.83633 0.19607 C 0.83763 0.19167 0.8392 0.1875 0.8405 0.18334 C 0.84245 0.16991 0.84076 0.17778 0.84779 0.16111 L 0.84779 0.16135 C 0.85156 0.14445 0.84857 0.15926 0.85091 0.1426 C 0.85117 0.14051 0.8517 0.13889 0.85196 0.13704 C 0.85235 0.13449 0.85261 0.13195 0.853 0.12963 C 0.85365 0.1257 0.85508 0.11852 0.85508 0.11875 C 0.85547 0.10787 0.85534 0.09723 0.85612 0.08704 C 0.85638 0.08473 0.85768 0.08334 0.85821 0.08148 C 0.85873 0.07963 0.85886 0.07755 0.85925 0.07593 C 0.86068 0.07084 0.86406 0.06505 0.8655 0.06111 C 0.86641 0.0588 0.8668 0.05602 0.86758 0.05371 C 0.86823 0.05162 0.86901 0.05 0.86966 0.04815 C 0.87227 0.03033 0.86888 0.05232 0.87279 0.03148 C 0.87331 0.02894 0.87305 0.02616 0.87383 0.02408 C 0.87552 0.01968 0.87839 0.01713 0.88008 0.01297 L 0.88321 0.00556 C 0.8836 0.00116 0.88334 -0.00347 0.88425 -0.0074 C 0.8849 -0.00995 0.88659 -0.01088 0.88737 -0.01296 C 0.88828 -0.01527 0.88867 -0.01805 0.88946 -0.02037 C 0.89037 -0.02314 0.89167 -0.02546 0.89258 -0.02777 C 0.90156 -0.05069 0.89258 -0.02916 0.89987 -0.04629 C 0.90183 -0.05625 0.89961 -0.04907 0.90612 -0.05555 C 0.90768 -0.05717 0.90886 -0.05949 0.91029 -0.06111 C 0.9138 -0.06504 0.92071 -0.07222 0.92071 -0.07199 C 0.92357 -0.07963 0.9224 -0.07963 0.92904 -0.07963 C 0.94753 -0.07963 0.96576 -0.07847 0.98425 -0.07777 C 0.98529 -0.07731 0.98633 -0.07639 0.98737 -0.07592 C 0.98946 -0.07523 0.99167 -0.07523 0.99362 -0.07407 C 0.99623 -0.07291 0.99844 -0.07037 1.00091 -0.06852 C 1.00729 -0.06435 1.0069 -0.06504 1.01341 -0.06296 C 1.01654 -0.05879 1.01953 -0.05393 1.02279 -0.05 C 1.02383 -0.04884 1.025 -0.04791 1.02591 -0.04629 C 1.02774 -0.04352 1.02904 -0.03935 1.03112 -0.03703 C 1.03399 -0.03426 1.03737 -0.03333 1.0405 -0.03148 C 1.04232 -0.02916 1.04401 -0.02662 1.04571 -0.02407 C 1.04675 -0.02291 1.04792 -0.02222 1.04883 -0.02037 C 1.04987 -0.01828 1.05 -0.01504 1.05091 -0.01296 C 1.05248 -0.01018 1.05456 -0.00856 1.05612 -0.00555 C 1.05781 -0.00277 1.05899 0.00047 1.06029 0.00371 C 1.06107 0.00533 1.06146 0.00764 1.06237 0.00926 C 1.07552 0.02963 1.07422 0.02755 1.08529 0.03889 C 1.08711 0.0426 1.08867 0.0463 1.0905 0.05 C 1.09258 0.05371 1.09505 0.05672 1.09675 0.06111 C 1.09883 0.06598 1.1013 0.07061 1.103 0.07593 C 1.10404 0.07894 1.10495 0.08218 1.10612 0.08519 C 1.10703 0.08727 1.10834 0.08866 1.10925 0.09074 C 1.1125 0.09723 1.1155 0.10417 1.11862 0.11111 C 1.12071 0.11528 1.12214 0.12107 1.12487 0.12408 C 1.12826 0.12755 1.13138 0.13056 1.13425 0.13519 C 1.13646 0.13866 1.13893 0.1419 1.1405 0.1463 C 1.14284 0.15232 1.14375 0.15486 1.14675 0.16111 C 1.14883 0.16482 1.15117 0.16806 1.153 0.17223 C 1.15625 0.17894 1.15729 0.18334 1.16133 0.18704 C 1.16237 0.18773 1.16341 0.1882 1.16446 0.18866 C 1.16589 0.19121 1.16745 0.19352 1.16862 0.19607 C 1.16979 0.19861 1.17031 0.20186 1.17175 0.20348 C 1.1737 0.20579 1.17591 0.20602 1.178 0.20718 C 1.17878 0.20926 1.1793 0.21135 1.18008 0.21297 C 1.18099 0.21436 1.18216 0.21551 1.18321 0.21667 C 1.18633 0.21968 1.18946 0.22269 1.19258 0.2257 C 1.19401 0.22709 1.19688 0.2294 1.19688 0.22963 L 1.19688 0.2294 L 1.19688 0.22963 " pathEditMode="relative" rAng="0" ptsTypes="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31" y="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" y="-1"/>
            <a:ext cx="12191948" cy="6959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58000"/>
                  <a:lumMod val="0"/>
                  <a:lumOff val="100000"/>
                </a:schemeClr>
              </a:gs>
              <a:gs pos="0">
                <a:srgbClr val="C73859">
                  <a:alpha val="38000"/>
                </a:srgbClr>
              </a:gs>
              <a:gs pos="100000">
                <a:srgbClr val="BF3E38">
                  <a:lumMod val="90000"/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38125"/>
            <a:ext cx="4343400" cy="4933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238125"/>
            <a:ext cx="4467225" cy="55911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7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2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819150"/>
            <a:ext cx="5619750" cy="52197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0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752475"/>
            <a:ext cx="6115050" cy="53530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C73859">
                  <a:alpha val="46000"/>
                </a:srgbClr>
              </a:gs>
              <a:gs pos="100000">
                <a:srgbClr val="BF3E38">
                  <a:alpha val="38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714375"/>
            <a:ext cx="5810250" cy="542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13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1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67</Words>
  <Application>Microsoft Office PowerPoint</Application>
  <PresentationFormat>Widescreen</PresentationFormat>
  <Paragraphs>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223</cp:revision>
  <dcterms:created xsi:type="dcterms:W3CDTF">2023-10-12T20:57:44Z</dcterms:created>
  <dcterms:modified xsi:type="dcterms:W3CDTF">2023-10-14T12:43:46Z</dcterms:modified>
</cp:coreProperties>
</file>